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E1999FB-75EE-D604-BD86-4ACCD4AE0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8EAE910E-541B-5F44-74CD-64547C0ED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58A33D2C-82C2-FBE2-C402-0F8639792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3323B-07C5-4019-ACEF-7BE78CDD906E}" type="datetimeFigureOut">
              <a:rPr lang="hr-HR" smtClean="0"/>
              <a:t>13.1.2025.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3E472DB5-CEEF-7EF2-02A0-798A3CECA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0C64B928-0C24-A201-4015-F89FFBBAA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6FA20-ACAF-4BC3-A983-4D7434CE6AB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1832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28516BF-B179-152A-EFC2-DC2BF0982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B873A7D1-944B-5B34-D612-424AA08C0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990D4F57-40DC-AE6E-112F-7D38D6C9F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3323B-07C5-4019-ACEF-7BE78CDD906E}" type="datetimeFigureOut">
              <a:rPr lang="hr-HR" smtClean="0"/>
              <a:t>13.1.2025.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4A7DA8F3-D811-6A9F-B6F3-3CFF10BB9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B90C8CB7-CE07-7514-DBA5-743FD3B22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6FA20-ACAF-4BC3-A983-4D7434CE6AB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68505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>
            <a:extLst>
              <a:ext uri="{FF2B5EF4-FFF2-40B4-BE49-F238E27FC236}">
                <a16:creationId xmlns:a16="http://schemas.microsoft.com/office/drawing/2014/main" id="{3E518C1A-BE12-1F1F-94D4-B19AC2AAAB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61899635-3240-B747-768E-24A2624D33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6D5DA1E4-D3CD-C530-8B17-ACE1E6004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3323B-07C5-4019-ACEF-7BE78CDD906E}" type="datetimeFigureOut">
              <a:rPr lang="hr-HR" smtClean="0"/>
              <a:t>13.1.2025.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681D377C-7C8F-7845-6E85-86D2DB667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0E017FDB-94CF-A1F2-F001-D5D33BAD0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6FA20-ACAF-4BC3-A983-4D7434CE6AB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8664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4FDF901-58A0-91D2-9AC7-BBA279B84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B9B47CA-6013-C875-7E4E-CF304304B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4A97706-F776-D9EF-511D-3C50172CC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3323B-07C5-4019-ACEF-7BE78CDD906E}" type="datetimeFigureOut">
              <a:rPr lang="hr-HR" smtClean="0"/>
              <a:t>13.1.2025.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440F9B49-1EEF-05AA-3146-BA43A8B23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5CF5DD7-F5DA-8219-1B82-E62DB3F9B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6FA20-ACAF-4BC3-A983-4D7434CE6AB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14454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F1A03D8-2602-E89C-89A9-952247DE7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E74FE2E2-56E0-9DB3-41ED-E53F2ACC7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4612AA2-DA6E-1B48-1273-55C3E080D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3323B-07C5-4019-ACEF-7BE78CDD906E}" type="datetimeFigureOut">
              <a:rPr lang="hr-HR" smtClean="0"/>
              <a:t>13.1.2025.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79E760D5-C996-D29F-55DC-4A718C46C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A49E854F-4D66-4BC9-8F97-6C5BD384D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6FA20-ACAF-4BC3-A983-4D7434CE6AB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57000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527A486-A1EB-4797-724A-AB3143661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7C03706-5038-B48C-DCBA-E3775BAB4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29B6E576-40DC-1515-EEAA-334A9B4C0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10503E96-1369-B3A2-ECB2-B9156CE4F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3323B-07C5-4019-ACEF-7BE78CDD906E}" type="datetimeFigureOut">
              <a:rPr lang="hr-HR" smtClean="0"/>
              <a:t>13.1.2025.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4511EE8C-1264-FD8A-1075-1FE2F62C6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191FEE33-356D-4919-FB91-1711FB4B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6FA20-ACAF-4BC3-A983-4D7434CE6AB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83201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12E154C-4F87-1B4E-70CB-D568BFC19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9B2D2B40-CD95-5795-0FAD-0049ABD49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BEF44A10-49A7-AD26-A323-D1DFAA21F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F54E67E1-DEEB-DC85-B688-B12A569BC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64C0B038-0572-A710-EF75-C485060035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7" name="Rezervirano mjesto datuma 6">
            <a:extLst>
              <a:ext uri="{FF2B5EF4-FFF2-40B4-BE49-F238E27FC236}">
                <a16:creationId xmlns:a16="http://schemas.microsoft.com/office/drawing/2014/main" id="{238A2999-E7D5-BDD9-D87B-6727F8184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3323B-07C5-4019-ACEF-7BE78CDD906E}" type="datetimeFigureOut">
              <a:rPr lang="hr-HR" smtClean="0"/>
              <a:t>13.1.2025.</a:t>
            </a:fld>
            <a:endParaRPr lang="hr-HR"/>
          </a:p>
        </p:txBody>
      </p:sp>
      <p:sp>
        <p:nvSpPr>
          <p:cNvPr id="8" name="Rezervirano mjesto podnožja 7">
            <a:extLst>
              <a:ext uri="{FF2B5EF4-FFF2-40B4-BE49-F238E27FC236}">
                <a16:creationId xmlns:a16="http://schemas.microsoft.com/office/drawing/2014/main" id="{AF7C40EC-8346-EF63-CF1D-93D194789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Rezervirano mjesto broja slajda 8">
            <a:extLst>
              <a:ext uri="{FF2B5EF4-FFF2-40B4-BE49-F238E27FC236}">
                <a16:creationId xmlns:a16="http://schemas.microsoft.com/office/drawing/2014/main" id="{229FF737-88D3-7238-4405-68E2190E9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6FA20-ACAF-4BC3-A983-4D7434CE6AB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2546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80DA1ED-70D2-8204-A7D3-7B29FB87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EE2673AC-4411-7CE6-9A1E-641DDD6F3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3323B-07C5-4019-ACEF-7BE78CDD906E}" type="datetimeFigureOut">
              <a:rPr lang="hr-HR" smtClean="0"/>
              <a:t>13.1.2025.</a:t>
            </a:fld>
            <a:endParaRPr lang="hr-HR"/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38A9C24F-B73E-4163-B3B2-95533CD6C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1811413D-A203-4D04-56F1-BBCC5AFF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6FA20-ACAF-4BC3-A983-4D7434CE6AB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83158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>
            <a:extLst>
              <a:ext uri="{FF2B5EF4-FFF2-40B4-BE49-F238E27FC236}">
                <a16:creationId xmlns:a16="http://schemas.microsoft.com/office/drawing/2014/main" id="{B8959046-9B00-8CBD-5EA6-484FC67FA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3323B-07C5-4019-ACEF-7BE78CDD906E}" type="datetimeFigureOut">
              <a:rPr lang="hr-HR" smtClean="0"/>
              <a:t>13.1.2025.</a:t>
            </a:fld>
            <a:endParaRPr lang="hr-HR"/>
          </a:p>
        </p:txBody>
      </p:sp>
      <p:sp>
        <p:nvSpPr>
          <p:cNvPr id="3" name="Rezervirano mjesto podnožja 2">
            <a:extLst>
              <a:ext uri="{FF2B5EF4-FFF2-40B4-BE49-F238E27FC236}">
                <a16:creationId xmlns:a16="http://schemas.microsoft.com/office/drawing/2014/main" id="{9AACE1AA-ED88-E430-FBEF-ADC70E989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0D42B1FD-32E7-53FB-5A7F-061855D1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6FA20-ACAF-4BC3-A983-4D7434CE6AB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4869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AFA4467-5F13-68B1-7751-7146D2F26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8C88C942-57E9-97FC-CD4F-302D40A09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995B33F3-299B-74A1-12CA-A2AB4079A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E54980BB-232C-0844-A08B-F9801F4D3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3323B-07C5-4019-ACEF-7BE78CDD906E}" type="datetimeFigureOut">
              <a:rPr lang="hr-HR" smtClean="0"/>
              <a:t>13.1.2025.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F82D8148-1DCC-D46B-B077-E9018D73D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E16A849D-C419-A498-D907-5A4CC4909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6FA20-ACAF-4BC3-A983-4D7434CE6AB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72603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A33F391-6E0E-28E5-281F-F2840D4B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like 2">
            <a:extLst>
              <a:ext uri="{FF2B5EF4-FFF2-40B4-BE49-F238E27FC236}">
                <a16:creationId xmlns:a16="http://schemas.microsoft.com/office/drawing/2014/main" id="{7C1930CF-809E-E022-18D0-D69FA4060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E1B9572B-85EF-F579-A119-4B21B54EA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7D1D8FCE-94F8-58BA-BF2F-408985A5B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3323B-07C5-4019-ACEF-7BE78CDD906E}" type="datetimeFigureOut">
              <a:rPr lang="hr-HR" smtClean="0"/>
              <a:t>13.1.2025.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4F4DF62E-BC7C-FFE4-5987-A0E685C84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F18E341B-FB2B-1B89-B365-42EFFA952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6FA20-ACAF-4BC3-A983-4D7434CE6AB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58835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C9FA446F-33F2-804C-BBA6-69592E1E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8B6D8A1C-120A-13E2-D247-CEB6E7E6E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847D0D14-A2D2-8C3B-A269-764D65A492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83323B-07C5-4019-ACEF-7BE78CDD906E}" type="datetimeFigureOut">
              <a:rPr lang="hr-HR" smtClean="0"/>
              <a:t>13.1.2025.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95E35173-8496-1C91-F91B-2416DF670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5C6228D6-1429-9C50-1624-6CA27A1F6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26FA20-ACAF-4BC3-A983-4D7434CE6AB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14070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5595B3F-7FFD-6E23-E545-9026690361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Enter </a:t>
            </a:r>
            <a:r>
              <a:rPr lang="hr-HR" dirty="0" err="1"/>
              <a:t>presentation</a:t>
            </a:r>
            <a:r>
              <a:rPr lang="hr-HR" dirty="0"/>
              <a:t> mode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AB47037D-F14D-4189-8BB0-B801D0EE27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 dirty="0"/>
          </a:p>
          <a:p>
            <a:r>
              <a:rPr lang="hr-HR" dirty="0" err="1"/>
              <a:t>Go</a:t>
            </a:r>
            <a:r>
              <a:rPr lang="hr-HR" dirty="0"/>
              <a:t> to </a:t>
            </a:r>
            <a:r>
              <a:rPr lang="hr-HR" dirty="0" err="1"/>
              <a:t>next</a:t>
            </a:r>
            <a:r>
              <a:rPr lang="hr-HR" dirty="0"/>
              <a:t> </a:t>
            </a:r>
            <a:r>
              <a:rPr lang="hr-HR" dirty="0" err="1"/>
              <a:t>slide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39997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34AB584-2484-B7CA-D8F3-2DAACECB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Go</a:t>
            </a:r>
            <a:r>
              <a:rPr lang="hr-HR" dirty="0"/>
              <a:t> to </a:t>
            </a:r>
            <a:r>
              <a:rPr lang="hr-HR" dirty="0" err="1"/>
              <a:t>next</a:t>
            </a:r>
            <a:r>
              <a:rPr lang="hr-HR" dirty="0"/>
              <a:t> </a:t>
            </a:r>
            <a:r>
              <a:rPr lang="hr-HR" dirty="0" err="1"/>
              <a:t>slide</a:t>
            </a:r>
            <a:endParaRPr lang="hr-HR" dirty="0"/>
          </a:p>
        </p:txBody>
      </p:sp>
      <p:pic>
        <p:nvPicPr>
          <p:cNvPr id="5" name="Rezervirano mjesto sadržaja 4" descr="Bread on a pan">
            <a:extLst>
              <a:ext uri="{FF2B5EF4-FFF2-40B4-BE49-F238E27FC236}">
                <a16:creationId xmlns:a16="http://schemas.microsoft.com/office/drawing/2014/main" id="{D92C2CF0-8462-A64B-38BE-14363B7BB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3048663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7C5C6AB-8D2D-934B-9D09-CB7214A08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Go</a:t>
            </a:r>
            <a:r>
              <a:rPr lang="hr-HR" dirty="0"/>
              <a:t> to </a:t>
            </a:r>
            <a:r>
              <a:rPr lang="hr-HR" dirty="0" err="1"/>
              <a:t>next</a:t>
            </a:r>
            <a:r>
              <a:rPr lang="hr-HR" dirty="0"/>
              <a:t> </a:t>
            </a:r>
            <a:r>
              <a:rPr lang="hr-HR" dirty="0" err="1"/>
              <a:t>slide</a:t>
            </a:r>
            <a:endParaRPr lang="hr-HR" dirty="0"/>
          </a:p>
        </p:txBody>
      </p:sp>
      <p:pic>
        <p:nvPicPr>
          <p:cNvPr id="5" name="Rezervirano mjesto sadržaja 4" descr="Closeup of cactus with the peach background">
            <a:extLst>
              <a:ext uri="{FF2B5EF4-FFF2-40B4-BE49-F238E27FC236}">
                <a16:creationId xmlns:a16="http://schemas.microsoft.com/office/drawing/2014/main" id="{6B21A595-C54B-0D37-AE42-445EFA3A4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974" y="1825625"/>
            <a:ext cx="4110051" cy="4351338"/>
          </a:xfrm>
        </p:spPr>
      </p:pic>
    </p:spTree>
    <p:extLst>
      <p:ext uri="{BB962C8B-B14F-4D97-AF65-F5344CB8AC3E}">
        <p14:creationId xmlns:p14="http://schemas.microsoft.com/office/powerpoint/2010/main" val="2400336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299A04D-6F51-BEA6-EA46-3B7974C93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Go</a:t>
            </a:r>
            <a:r>
              <a:rPr lang="hr-HR" dirty="0"/>
              <a:t> to </a:t>
            </a:r>
            <a:r>
              <a:rPr lang="hr-HR" dirty="0" err="1"/>
              <a:t>previous</a:t>
            </a:r>
            <a:r>
              <a:rPr lang="hr-HR" dirty="0"/>
              <a:t> </a:t>
            </a:r>
            <a:r>
              <a:rPr lang="hr-HR" dirty="0" err="1"/>
              <a:t>slide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BC6C153-C240-5308-EA13-E095E6DAA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If</a:t>
            </a:r>
            <a:r>
              <a:rPr lang="hr-HR" dirty="0"/>
              <a:t> </a:t>
            </a:r>
            <a:r>
              <a:rPr lang="hr-HR" dirty="0" err="1"/>
              <a:t>you</a:t>
            </a:r>
            <a:r>
              <a:rPr lang="hr-HR" dirty="0"/>
              <a:t> </a:t>
            </a:r>
            <a:r>
              <a:rPr lang="hr-HR" dirty="0" err="1"/>
              <a:t>already</a:t>
            </a:r>
            <a:r>
              <a:rPr lang="hr-HR" dirty="0"/>
              <a:t> </a:t>
            </a:r>
            <a:r>
              <a:rPr lang="hr-HR" dirty="0" err="1"/>
              <a:t>been</a:t>
            </a:r>
            <a:r>
              <a:rPr lang="hr-HR" dirty="0"/>
              <a:t> </a:t>
            </a:r>
            <a:r>
              <a:rPr lang="hr-HR" dirty="0" err="1"/>
              <a:t>here</a:t>
            </a:r>
            <a:r>
              <a:rPr lang="hr-HR" dirty="0"/>
              <a:t> </a:t>
            </a:r>
            <a:r>
              <a:rPr lang="hr-HR" dirty="0" err="1"/>
              <a:t>just</a:t>
            </a:r>
            <a:r>
              <a:rPr lang="hr-HR" dirty="0"/>
              <a:t> </a:t>
            </a:r>
            <a:r>
              <a:rPr lang="hr-HR" dirty="0" err="1"/>
              <a:t>go</a:t>
            </a:r>
            <a:r>
              <a:rPr lang="hr-HR" dirty="0"/>
              <a:t> to </a:t>
            </a:r>
            <a:r>
              <a:rPr lang="hr-HR" dirty="0" err="1"/>
              <a:t>next</a:t>
            </a:r>
            <a:r>
              <a:rPr lang="hr-HR" dirty="0"/>
              <a:t> </a:t>
            </a:r>
            <a:r>
              <a:rPr lang="hr-HR" dirty="0" err="1"/>
              <a:t>slide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0506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45E847E-D3EF-5291-5081-C2F951E2F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1. Play video</a:t>
            </a:r>
            <a:br>
              <a:rPr lang="hr-HR" dirty="0"/>
            </a:br>
            <a:r>
              <a:rPr lang="hr-HR" dirty="0"/>
              <a:t>2. Stop video </a:t>
            </a:r>
            <a:r>
              <a:rPr lang="hr-HR" dirty="0" err="1"/>
              <a:t>when</a:t>
            </a:r>
            <a:r>
              <a:rPr lang="hr-HR" dirty="0"/>
              <a:t> </a:t>
            </a:r>
            <a:r>
              <a:rPr lang="hr-HR" dirty="0" err="1"/>
              <a:t>it</a:t>
            </a:r>
            <a:r>
              <a:rPr lang="hr-HR" dirty="0"/>
              <a:t> </a:t>
            </a:r>
            <a:r>
              <a:rPr lang="hr-HR" dirty="0" err="1"/>
              <a:t>starts</a:t>
            </a:r>
            <a:r>
              <a:rPr lang="hr-HR" dirty="0"/>
              <a:t> </a:t>
            </a:r>
            <a:r>
              <a:rPr lang="hr-HR" dirty="0" err="1"/>
              <a:t>raining</a:t>
            </a:r>
            <a:r>
              <a:rPr lang="hr-HR" dirty="0"/>
              <a:t> </a:t>
            </a:r>
            <a:r>
              <a:rPr lang="hr-HR" dirty="0" err="1"/>
              <a:t>fruit</a:t>
            </a:r>
            <a:endParaRPr lang="hr-HR" dirty="0"/>
          </a:p>
        </p:txBody>
      </p:sp>
      <p:pic>
        <p:nvPicPr>
          <p:cNvPr id="7" name="WhatsApp Video 2025-01-13 at 11.19.07">
            <a:hlinkClick r:id="" action="ppaction://media"/>
            <a:extLst>
              <a:ext uri="{FF2B5EF4-FFF2-40B4-BE49-F238E27FC236}">
                <a16:creationId xmlns:a16="http://schemas.microsoft.com/office/drawing/2014/main" id="{DA8BD884-B1B6-15E7-062B-29CEBB3B1F4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5838" y="1825625"/>
            <a:ext cx="7678737" cy="4351338"/>
          </a:xfrm>
        </p:spPr>
      </p:pic>
    </p:spTree>
    <p:extLst>
      <p:ext uri="{BB962C8B-B14F-4D97-AF65-F5344CB8AC3E}">
        <p14:creationId xmlns:p14="http://schemas.microsoft.com/office/powerpoint/2010/main" val="20976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4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57CF8D2-428C-1EF6-8305-DDE24FD5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/>
              <a:t>1. Enter </a:t>
            </a:r>
            <a:r>
              <a:rPr lang="hr-HR" dirty="0" err="1"/>
              <a:t>question</a:t>
            </a:r>
            <a:r>
              <a:rPr lang="hr-HR" dirty="0"/>
              <a:t> </a:t>
            </a:r>
            <a:r>
              <a:rPr lang="hr-HR" dirty="0" err="1"/>
              <a:t>block</a:t>
            </a:r>
            <a:br>
              <a:rPr lang="hr-HR" dirty="0"/>
            </a:br>
            <a:r>
              <a:rPr lang="hr-HR" dirty="0"/>
              <a:t>2. To </a:t>
            </a:r>
            <a:r>
              <a:rPr lang="hr-HR" dirty="0" err="1"/>
              <a:t>exit</a:t>
            </a:r>
            <a:r>
              <a:rPr lang="hr-HR" dirty="0"/>
              <a:t> </a:t>
            </a:r>
            <a:r>
              <a:rPr lang="hr-HR" dirty="0" err="1"/>
              <a:t>question</a:t>
            </a:r>
            <a:r>
              <a:rPr lang="hr-HR" dirty="0"/>
              <a:t> </a:t>
            </a:r>
            <a:r>
              <a:rPr lang="hr-HR" dirty="0" err="1"/>
              <a:t>block</a:t>
            </a:r>
            <a:r>
              <a:rPr lang="hr-HR" dirty="0"/>
              <a:t> </a:t>
            </a:r>
            <a:r>
              <a:rPr lang="hr-HR" dirty="0" err="1"/>
              <a:t>repeat</a:t>
            </a:r>
            <a:r>
              <a:rPr lang="hr-HR" dirty="0"/>
              <a:t> same </a:t>
            </a:r>
            <a:r>
              <a:rPr lang="hr-HR" dirty="0" err="1"/>
              <a:t>command</a:t>
            </a:r>
            <a:br>
              <a:rPr lang="hr-HR" dirty="0"/>
            </a:br>
            <a:r>
              <a:rPr lang="hr-HR" dirty="0"/>
              <a:t>3.  </a:t>
            </a:r>
            <a:r>
              <a:rPr lang="hr-HR" dirty="0" err="1"/>
              <a:t>Go</a:t>
            </a:r>
            <a:r>
              <a:rPr lang="hr-HR" dirty="0"/>
              <a:t> to </a:t>
            </a:r>
            <a:r>
              <a:rPr lang="hr-HR" dirty="0" err="1"/>
              <a:t>next</a:t>
            </a:r>
            <a:r>
              <a:rPr lang="hr-HR" dirty="0"/>
              <a:t> </a:t>
            </a:r>
            <a:r>
              <a:rPr lang="hr-HR" dirty="0" err="1"/>
              <a:t>slide</a:t>
            </a:r>
            <a:r>
              <a:rPr lang="hr-HR" dirty="0"/>
              <a:t>  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00084E9-493C-2E1A-544E-96DB66BD1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17319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5003EAF-30A3-C3DC-44D3-E3374E91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Exit </a:t>
            </a:r>
            <a:r>
              <a:rPr lang="hr-HR" dirty="0" err="1"/>
              <a:t>presentation</a:t>
            </a:r>
            <a:r>
              <a:rPr lang="hr-HR" dirty="0"/>
              <a:t> mode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7F1C50C-E670-192F-67EE-D366B4F76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350842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68</Words>
  <Application>Microsoft Office PowerPoint</Application>
  <PresentationFormat>Široki zaslon</PresentationFormat>
  <Paragraphs>10</Paragraphs>
  <Slides>7</Slides>
  <Notes>0</Notes>
  <HiddenSlides>0</HiddenSlides>
  <MMClips>1</MMClips>
  <ScaleCrop>false</ScaleCrop>
  <HeadingPairs>
    <vt:vector size="6" baseType="variant">
      <vt:variant>
        <vt:lpstr>Korišteni fontovi</vt:lpstr>
      </vt:variant>
      <vt:variant>
        <vt:i4>3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Tema sustava Office</vt:lpstr>
      <vt:lpstr>Enter presentation mode</vt:lpstr>
      <vt:lpstr>Go to next slide</vt:lpstr>
      <vt:lpstr>Go to next slide</vt:lpstr>
      <vt:lpstr>Go to previous slide</vt:lpstr>
      <vt:lpstr>1. Play video 2. Stop video when it starts raining fruit</vt:lpstr>
      <vt:lpstr>1. Enter question block 2. To exit question block repeat same command 3.  Go to next slide  </vt:lpstr>
      <vt:lpstr>Exit presentation mode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Jakov Cvetko</dc:creator>
  <cp:lastModifiedBy>Jakov Cvetko</cp:lastModifiedBy>
  <cp:revision>4</cp:revision>
  <dcterms:created xsi:type="dcterms:W3CDTF">2025-01-13T10:04:58Z</dcterms:created>
  <dcterms:modified xsi:type="dcterms:W3CDTF">2025-01-13T11:09:59Z</dcterms:modified>
</cp:coreProperties>
</file>